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Drammen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377960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54 216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92 469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39 272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40 035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94 675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043E298-8757-376D-1A0F-3445F7B66A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881915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489486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9459A447-D7F2-9A3E-6ABF-7BB1162539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993224D-E688-0126-DC8A-913DCFF8FC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111580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94 675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58548FD0-25B8-FF70-5120-110AD233F015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403170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947808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20 596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5 336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68 743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D86C740-FB79-260F-CD8D-59F4E88648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087222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31 955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6 995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55 724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A06C69B-CEA0-3131-8212-7A141CBCDE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1"/>
            <a:ext cx="510059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7B11FFF-11C1-B223-30BC-44A9C19C28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109EA77-6CDD-1723-B0B3-25AFC3056C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2022FFA-82AC-8437-A991-CC0E0D77BE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9122EDC-C970-7560-58B9-B7107E097A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2EB81EB-82AA-2E5D-7434-91C5F4680B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D6611CD-F92C-DB06-C0B7-7A4C92C79D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97EB101-D2F7-645F-119E-375CA99281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6020493-5E89-CE35-1C08-15761A3F71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2025-04-10T14:10:22Z</dcterms:modified>
</cp:coreProperties>
</file>