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Akershus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772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355 865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390 467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331 174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449 088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A43450-220A-C484-B9A7-AD429E937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596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73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6433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5E1B5B7-7688-95DC-641D-95288CD8D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6BDB6E-F88B-26D0-2C3E-D8DCAE8441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0669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449 088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DB763BE-8DD2-BBFC-D090-227E3224238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534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83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217 768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34 803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196 508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3D2EF0-CE1B-7DCB-D42B-84FF96A1FE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4463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297 371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21 734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129 973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19881B-4433-524F-7228-E8DBF4D0F0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A78B26-D085-BE54-93E8-7828EB86F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50FC3F-B179-EC24-730E-5603FB26A4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610D35-EE20-EB4C-025D-C7821C8C9C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245929-1AD6-3C39-2F64-EBE452C75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9DD152-D268-BD84-E4FB-529379671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DEC08DC-2468-A260-635F-8109CC5BA8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631D06-4B93-E1BF-A9EB-2D0F56BFC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B34D72-C03F-2C5A-7565-74B6DB8A8F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2025-04-09T11:48:13Z</dcterms:modified>
</cp:coreProperties>
</file>