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7086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61517A-3177-5D86-5BD7-F5342549C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908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1887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45B138D-8485-C74B-9425-4E2AF708A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DDCB45-F510-FE3B-EB59-007365C1B4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9313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707B0B8-48A5-EA3F-B1BB-FB94622DB92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447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3780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17A3E2-B871-93F4-A575-A6B133CF6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7338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D7A8D6-2D0A-87ED-091A-ABC35A5560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D80403-DC9F-BED8-22DC-4320AE144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3A3685-5653-4A36-5155-6A9BD28703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D5943A-E459-1CBC-4298-728C6626E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A6D02B-0738-030A-1DCC-B77164E07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77B6A5-2523-CA5C-B552-B7DC8C598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D2053E-8B16-8FC0-5502-0EBE1F0BFC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675D63-0E12-DC18-679F-F909CBB7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538DB4-8A29-0756-7C47-D4280F9F5A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2025-04-10T14:10:08Z</dcterms:modified>
</cp:coreProperties>
</file>