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Eidsvoll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55532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13 265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211A88-5C37-EB82-6EFD-1856738781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9537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91773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DFBE203-90B5-73FD-0EE6-DDF618C0E7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9251A57-78AF-CB9B-6401-BAF34E0B8D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72834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15 272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A035F09-6C69-24E5-AB39-F5D698B819F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18966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2042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10 619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F84C92-4E9B-A042-3D46-911B0D5177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5867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11 805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A2B2F0-4749-CF4D-9702-5A28928489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D8A38E7-0F36-FF14-567E-4172E50E28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A7291C0-B0FE-61F5-4549-DE1F0C4390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CFB60A-7192-013D-96DB-11190717C2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6B48BE-D9FA-1B6E-9E17-52E5935FC0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FB8F76-CAC8-0301-2A61-82BD7BE944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03D4388-7F56-CC98-B18A-5135E3EE8A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5AC9F5-029A-A510-D132-BE0AE39275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70FDC7F-7CA8-2791-91D3-A3606A5585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2025-04-10T14:09:54Z</dcterms:modified>
</cp:coreProperties>
</file>