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59" d="100"/>
          <a:sy n="159" d="100"/>
        </p:scale>
        <p:origin x="175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4/10/2025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4/10/2025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Nannestad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6015220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5C4D650-89AD-74CB-0C9E-2D99A5BEE6D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6895908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8643302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3D247E44-D5D6-0749-C825-457786B3C0E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89D7C100-D673-9BFF-3335-A44560A6B4D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7155932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31.12.2024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40697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4160C94C-90D5-62B8-22F7-0C46DED86A68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9309632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3490711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9E74805-B796-BED3-A6F2-6CB5A132C97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509105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410291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308433A-CC9E-4697-4A0E-4D2BD9CE35C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1"/>
            <a:ext cx="510059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1FE3235-A87B-F2A4-7918-396279F7C6A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405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C482B94D-5CEC-CE7D-9E2D-2F34425E6CC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041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4B21737-E8F9-2E63-FA3C-22A50C90A7D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5453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27F164BC-CACE-6E16-8129-695DF175CE2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0"/>
            <a:ext cx="37047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311E970-45DD-6829-E28F-63A0F933916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C36D9414-2AE2-48DA-ABFC-07C4ECF55DE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9CE3960-CF78-B3E3-DDA9-682F730DCB3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0FDD568-BDE1-0836-3E63-6E98297C07E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1679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752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571</cp:revision>
  <cp:lastPrinted>2017-07-27T06:02:26Z</cp:lastPrinted>
  <dcterms:created xsi:type="dcterms:W3CDTF">2012-04-19T09:19:28Z</dcterms:created>
  <dcterms:modified xsi:type="dcterms:W3CDTF">2025-04-10T14:09:40Z</dcterms:modified>
</cp:coreProperties>
</file>