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Jevnaker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0482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AB49CA-9B40-E1A1-EF30-5990BBD07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6632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5567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1CC1832-56D0-DFA0-AF07-4F3DD1AF8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535178-C990-ED02-AD52-99656D2B1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97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0CED9F7-6082-D6F4-D4DC-765BC03B0BC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8374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1566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CD42BF-0F37-F9F7-9CD4-35C66F17C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93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63EA2B-535A-552F-7676-4B92D084F7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97CFAB-DD89-EBA1-095F-BCE7C6E4D3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9C866E1-7624-1CB0-7D54-C2FA1D2474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1BA91E-0CB6-4545-CF8E-1DAF451BD4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8DF46E-4D83-AF2C-0438-AD5D3A027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ADE579-80E5-CC97-B89E-1C35D9B4A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530E28-B42D-DFA5-12FD-0989206B3A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09D7A1-E7ED-BDC9-9A1C-580E9D2F4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24D57F4-A842-1EA5-F8BC-A300357AC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2025-04-10T14:09:26Z</dcterms:modified>
</cp:coreProperties>
</file>