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Lunner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008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643E9F-83E9-F772-10D3-A56459AB0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6894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243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2A7283C-3B19-4EB2-5B41-F27C8E9D8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B204A8-C937-7533-8520-73CF8A291A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3328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C675AB0-0760-74C5-606D-D4635AD0469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360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3401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AF798A-C7C1-8F7B-5942-9F1F0058C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1499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093B20-27A7-EA7F-7775-324C35303D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C88AE9-55AE-313E-4774-9E917CFFE0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A3CBF9-0BA5-106B-52ED-E2A5C0C31C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914C62-E293-7D2D-ACB8-A6D9EC2F8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EE69A0-8C5A-7F30-79E3-C933FE8A81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C94BD5-0C46-4E70-951B-C943AEE1E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7C60D6-874B-9B77-45A7-DCC99D6211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04F376-10C4-6E7A-47E9-276557010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105C00-74D7-59B7-938B-E4282060C9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2025-04-10T14:09:13Z</dcterms:modified>
</cp:coreProperties>
</file>