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Nittedal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017054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7 300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7 780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AACE868-B65A-7D00-CA78-FFAEAEC8C9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135123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130198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21194453-B738-0FD9-FC22-C786455B9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98F75D3-A73F-EA2A-C0E5-3E4AC71DA5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836678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7 780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B57FDD87-9158-9704-ACC6-6A50332961D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27281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822682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7 535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DE4211D-843B-A07A-BC5F-18092EA5BA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408450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696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12C8972-7061-7BC2-80D3-01E5BAC8A8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DE01E46-7F2C-4CDB-090A-642491A759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491E82A-7C8D-EAED-F1F0-02C8D03C46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A40248D-E16A-7B25-BE0E-16C536FCAF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0CADE56-6984-A263-7787-1E8DEA673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64B5DB8-1DB8-3AC3-B252-95AD6C46E2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B3EDB9E-FBCD-98C4-2FF7-E4447D5DA2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A08D8C9-8278-C915-250B-5A6CC18AC4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59379DE-CC4C-BD8C-C475-A44D912EC7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2025-04-10T14:08:59Z</dcterms:modified>
</cp:coreProperties>
</file>