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Gjerdrum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3018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0123C2-9D13-9CB0-2383-884F57879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7993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5541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3C0C880-958E-260D-F95B-89B2491FA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B223A1-93B4-46A4-2BEE-726A12D3B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9320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8EE57E1-29C2-8BE2-84F8-852EF9CDBEB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1730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8991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B77569-DC6B-B444-4BBE-01A7843951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556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38F27C-3108-1C6F-37FD-9CCFB5B92B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4C36EE-2DBC-BAC2-A25F-831B5D554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989C25-0D98-75CA-032C-4EB205631B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635685-AA39-CBFC-284E-7483EBFB7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D07833-3623-C2A4-F4C0-825A2A7B1C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AFFC36-ACD7-5D93-583F-524624957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E3FFE6-C9ED-431B-4551-215B9DC78F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9B09FD-11AE-7A83-052D-78EDA5246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3EEBFA-8BB5-1B3E-CE03-48117CBB17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2025-04-10T14:08:45Z</dcterms:modified>
</cp:coreProperties>
</file>