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712609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9 219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9 913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8 752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10 640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7BB4658-DAA0-D2BF-344E-15C31EA8CC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510709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288417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5EB73472-0339-A004-D6E4-63A807B6A6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A04ED84-78B6-1124-B4DB-EE4A06D4E5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777511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10 640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8143031B-2759-B6F2-E890-F7AD4218D9C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328729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388053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6 642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920748F-B472-4974-CF5B-27E2D4CBF9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679130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4 225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5 657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9F05D81-B7D8-B579-C66C-849B4B6D2E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E562D9F-B8B2-86EA-73F2-8A07DEA221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BE03C2C-4388-EF22-A061-B1B89F202D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AF1295E-6A36-80E9-AA46-DE9709C6F8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26F91C5-01A0-C0EF-8268-29384B1047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2084FC1-7A1A-F600-B2BD-E9EAD73CE0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9E4D481-C3F7-5F50-57EE-6ADE0A82AE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4CC0651-81D5-51CC-3FA2-6AD4DFD89D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6034A20-24B3-34CF-6123-442741B75A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2025-04-10T14:08:32Z</dcterms:modified>
</cp:coreProperties>
</file>