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Aurskog-Høland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5688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16 472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E83FAB-9199-10CF-DA09-D5404A092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3484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173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DC62BA1-B34C-CBC3-E857-2572C483D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28AF11-DC78-E711-B769-8E9BE3567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418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19 186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9BCA14-3083-EB71-A6D6-618FF76EF85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5411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0663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9AB117-6ED0-FA01-1768-151CF46FF8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6500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0F1E12-134C-4410-16E4-805B628E1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308AE1-6A89-0C39-54D9-58F3B909B0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B04F65-DEA6-5B45-B938-798F3BB508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A153F2-504B-1088-8990-06ED5CFFD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B54562-4C84-1EFF-18E8-62F509488A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5A30A7-D8F7-A2DA-9D4C-0B25FD925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913901-1F13-9BF5-5201-C7431CCAE1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9205C4-CCF2-AD12-525A-5290DE887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E3822F-3D94-D5F8-9AA2-7C5808586C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2025-04-10T14:08:18Z</dcterms:modified>
</cp:coreProperties>
</file>