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0117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B75531-94A8-F53D-1660-14F6A08D8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4836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0708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EE97474-89E3-E7A5-BF9C-247CBF50C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5893CB-614A-ADBA-7DEF-B053FDA58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0263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41B6CF9-7634-8CEA-7F5E-76F2B90F46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194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7535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FF1EFE-C7C2-9D83-C5B9-49FFBAECF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348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B0CFE0-439E-27E2-1D69-6EEA28D603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B48810-111C-8A1A-A5E1-0F63D0676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AB2A60-4CF3-CAAB-3C87-3AD69AB1D2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2F6B55-C002-FE20-B6A0-305A701DF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67DA15-1BF0-1845-8B36-B472343A7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D3A62B-D23D-717B-FB0D-7CA7E9F6D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E5A46C-0244-99B8-2B6D-FC8B461BF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F0D26C-4CBF-90A6-D036-5C938C7BE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D7BBAF-84A1-9F98-CCAA-9B9FBAFC5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2025-04-10T14:08:04Z</dcterms:modified>
</cp:coreProperties>
</file>