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Lørenskog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718829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11 949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10 939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4 236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1 160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8 597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12 099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2E2C6DF-B7E1-E42C-24E9-AE380DFE54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853026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260497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D1EE88A5-A47A-C69F-99A3-7FD3DCBD28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4862A0D-BCD1-1B3B-7BBE-F0132BD589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57405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12 099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A96084EB-420F-7F15-E8C2-39C06CE6D38D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990376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49781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6 924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1 024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4 150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FCE9AEA-7986-4DEB-4A37-D0812BC2D8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514596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11 061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545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494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185F037-6C3E-8219-7607-8588C39496F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C5FCB53-AA26-409D-D163-7CE1FA8900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B838183-5E25-2273-4F5E-9E07C31B2C5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932CD60-5FC1-7A18-AB7A-A8551AB275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F1F1302-33F9-AFF2-64DA-495E1927B4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37C263B-4F0E-3DEC-A031-F27B2DEBE4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02C176D-CE25-283E-9460-2A2438EE70F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4081080-B0ED-2CA7-7537-7AB7BF88F9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B3D2345-E5EC-1DF5-28B4-29F02E51C5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763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2025-04-10T14:07:51Z</dcterms:modified>
</cp:coreProperties>
</file>