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Enebakk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5334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565592-D768-1D03-2C51-3243EA2FB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285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9721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597F76A-B938-1DA7-BD23-EB6C447AF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9226B3-77C8-AC26-1FC6-7712563C4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5091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8 715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26CA547-E8F1-FC95-C3FD-D017CD0F667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5281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679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DC2EBE-B7BB-D109-A99E-D49043D9D2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733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1 956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F36CA5-48EF-F90D-2E74-DF77DA56D9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412422-6C0E-794D-4F7F-573D42AFE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E102614-ACB6-74AF-B735-7374ABE526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B15161-4D4B-CC63-DC8E-95EA865D90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02493B-3409-5AD1-9551-1FB2FAFE8F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0A91F7-BF30-69F4-3E73-DFCF6F8472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63CFE2-CD4A-6481-904A-D164B8B75E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D15F9B-A1CF-B1C6-A81C-552F6994C8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4B888C-737C-1862-07C0-507A57ACA2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2025-04-10T14:07:37Z</dcterms:modified>
</cp:coreProperties>
</file>