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3278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75 619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32 968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7BC0DD-CD5B-2B07-27B8-341ECE21D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0057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6306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7B3A9D3-344C-4395-BF9D-0D3FA996A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4768A4-8B29-9E46-485A-8FF3447A4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5040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80 942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1BEC9DD-744D-E9E7-22A5-3634DA8D110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8753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6031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46 568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27 642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D89335-D9AA-6544-7A4D-4BD9F42BB6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3677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56 520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A1DFF1-79E4-C4CE-E278-C3EBCD8D2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7E6A3C-6F15-7F27-2756-22FE72E31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65CBCE-E4A3-EFEE-CDEC-6B2F1B8090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311E6E-6756-5509-0140-8C140E08E5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A450A3-5875-27DE-5083-5142F7C2F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7B3BCD-16D9-BE6A-2410-7F53DC323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6A0426-D102-C3DA-1476-ED2B90EEF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1C33B0-21A4-6B43-C980-625F8628E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62B871-986A-D165-E7CF-9162CA3B8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2025-04-10T14:07:23Z</dcterms:modified>
</cp:coreProperties>
</file>