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Vestby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1775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20 964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21 951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F5004F-5444-CC12-9860-26268DF40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2160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5587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35E35E2-4C92-C911-D792-1FB21F4FE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C2A023-7181-C675-B00D-1574B5D77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3065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21 951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25806D8-CD4F-21C3-1C45-EB76E93F84C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3665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9760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878B1A-9AF6-5396-95A2-7DF841CAC2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9158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13 397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B5A461-96C8-8C45-B47B-D29CD6FCE2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575B34-A442-B6DA-E13D-A495CB46C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B75F22-15DF-79D6-B316-7E22A10061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1425D5-0A9C-5A03-6842-1EE5B3B20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9CFE66-9A47-EC1B-A60D-168B9186A1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DCDEAD-03FB-9DE7-52AE-B8C09BA41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34F9D3-5C53-6C1A-2275-ABE5F20DD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2E955D-703E-699C-71AD-082ADA5735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E941DB-6124-F90F-08EA-A34F52CC3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2025-04-10T14:07:09Z</dcterms:modified>
</cp:coreProperties>
</file>