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Frogn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08587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10 035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11 152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13 847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7A852D9-CD52-2358-0770-B7F9D0DD7E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49820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73329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E26562A-1491-1D1D-3001-282CE2A9B8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6ADCEBD-FD59-6441-0D6A-1DA35BCB01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45918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13 847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ED77584-1E63-3C11-21EB-235C2BFFB418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971382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496253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0F46CD3-BC1F-C5FB-FB76-AE78195DA9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45527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8 220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696EB5D-E532-84D6-0C5F-77AFA5F139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684F215-D637-8930-6390-0620B9D215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3C34D22-8C5C-ED1C-B6D2-98DAF78FFC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A325421-FD24-6ECD-9566-2E54B49566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678CFB-C5DA-5CC2-164C-B971D088BB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9B01F97-E843-0AE5-D046-F40981A750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9ED4EAD-BE92-B6ED-D1C1-E29C316F2C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FD14C61-4ACE-DF7E-3BED-AFB6B7440A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030E9FD-058E-63D9-D6EA-6518C00051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2025-04-10T14:06:56Z</dcterms:modified>
</cp:coreProperties>
</file>