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Nesodden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9665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FE0CF7-71EC-671C-4AAD-68B0530EAB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0622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3457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DB96047-7972-94BA-7181-4286C59C3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D24A34-4E2C-9882-7ACA-7D1D609C9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0069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CA6E6DC-F9AD-A12A-E076-052476C92B9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7277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9348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E0FDC6-37CA-8B20-0156-95EFF82BB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9390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1 762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1A8A1B-764A-F00B-C7B6-DEA8E1AB97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3E095F-58CB-5571-2C63-B8ECD62F4B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D7A6A7-3E53-E10F-726B-7EB23BBE3B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881D3E-BFF9-98CF-8886-1792CBB5E5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2A05D39-1C38-4398-1233-0317438952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EAE562-BF2F-4E2F-641A-0A41C73096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857A39-7B2F-1400-1235-C3572FE03A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709B03-DFBE-B091-3A5A-CB55B1E09F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C0BFC63-B237-9FB7-9FAD-837C1328F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2025-04-10T14:06:42Z</dcterms:modified>
</cp:coreProperties>
</file>