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Ullensaker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68479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5 055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8FB42C4-C737-68D2-2351-BC69352649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19026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42847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B82963D-2BCF-4A61-DCC5-445E8AD632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EE2AE6C-F7FB-869B-0F8B-E380AD2F4F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758059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CD973FC-7A7D-23B3-48BD-7D339139BB6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580466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927146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5FA96F6-87AF-D808-9402-55C328B45F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676106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3 124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2D21796-24D9-4A5B-0E02-64E85D0D19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77EA3FD-FE3F-F0DC-031C-3305B0F087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2DC068C-CD6B-0966-A3C0-2951CBB950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6CF319F-B82F-907C-6A49-6EBADD10B9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B065212-8246-3DB8-E43D-0C351CADF2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E4198F5-8001-728F-9FF5-FF89BC6AF7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C49A00D-6D21-B314-3559-7CD824C285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4DCAE4D-F48C-DC2B-9D1C-4766EE12CC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DFAF9F5-A55B-9158-A9C2-D52EB6A719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2025-04-10T14:06:28Z</dcterms:modified>
</cp:coreProperties>
</file>