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Lillestrøm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083924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27 999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10 549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8 111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20 305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18 585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30 854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21C344E-B3C6-2E0B-4B21-0AF57C39BF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80528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6716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ECBCAE8-BC85-4074-5C9C-8D8C3C537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7DFEEE4-CA34-661D-DB02-6F45B6EF2E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87869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30 854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F937174-DE8F-40B8-5059-4F1E286332D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09970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33959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20 291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7 910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CC23F3-DF2E-5CF6-902F-FACE253F6C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30857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25 084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E8B73A-7540-E578-3171-4CF2018FF3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1C67D6-A0C1-B479-4EB1-3D294EBE52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8D19626-673D-8000-3F13-6C34441EFE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38DD9E-4FF8-67B0-74D9-6B943E16B6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88B3FB8-3F55-EDE9-0657-430D32CD5F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2DE5E87-44BD-C58A-A221-737B5A592D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5285F65-34DA-6A33-D630-DA738B1700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44398D1-58CD-FA78-5807-E2D6538CD3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FC6D73-8290-05EF-5D00-0F867B9CBF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2025-04-10T14:06:01Z</dcterms:modified>
</cp:coreProperties>
</file>