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Asker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621706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101 845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87 274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9 616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111 460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B69EC4A-242C-72A8-164F-79B8FA1C75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914895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45129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19FABDB-5602-E909-A554-69E389D56B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76A30E4-3FB5-218B-BD46-D54BA900C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5377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111 460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4F501ADF-E818-DF88-E329-B455C1245972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6108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67817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9 210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49 556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C2CC0D-CF59-206A-1B90-96EB2A9A3A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6231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77 529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3 354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30 578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4FB18CB-CAE6-70AB-9199-80ADD6CB42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22D8AA-18E8-9943-5A4E-90F4D03CF3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264415-B686-977C-875B-FF13A57ED4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90E1FAF-FBB6-DEF9-B322-0F266CF927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4F55D98-ED05-7227-3D2D-991110E388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87364CC-908B-30AC-840B-D674B1D12A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BD41535B-0861-6F74-4E5C-0E0912147E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007D16-8445-08BF-0CBC-2E42F1DBF3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C4D632F-129A-9DB2-6AA9-C7A5FB52B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2025-04-10T14:05:47Z</dcterms:modified>
</cp:coreProperties>
</file>