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980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46 910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40 890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4BA734-2C78-1BC0-62F5-24CFDB67A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1084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7563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0F51665-16EE-28C8-FFF8-46CE45204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211728-AAB7-3571-8FF7-232098879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4280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47 996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76FC3AE-CAEE-6069-399D-4AA97F356C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6893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881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21 180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22 700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98F57D-B02A-4418-F9E1-2F994B9C5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042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30 813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AD9A97-1126-4AC5-0002-2BFE23CB6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9338A7-6F41-9AB4-7396-B9D676BF2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DE028C-86BF-90E3-FC21-9D690B3ECF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01B12F-8954-AF2E-7B1C-ABE769096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0D221A-047E-951D-3F3C-DFF2598709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D2CF78-A3C8-CC26-E312-8D956048B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B7D075-82ED-6B3F-3926-5D61E6BDD9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BCBD1A-EABC-E84F-58DE-F0CBE21B0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19EBF2-C399-2569-0CC4-693FC7620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2025-04-10T14:05:33Z</dcterms:modified>
</cp:coreProperties>
</file>