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4363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89 957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119 286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131 783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452E94-CF16-9397-63F6-BF9695C91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7924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6251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61397AD-42FF-DF52-87B5-147F12E59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B518C4-970E-2836-AD11-8E126C880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216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131 783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F6B04C3-F980-CE74-3349-55395CAFA4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4532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020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67 510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9B93DB-D428-55FE-522C-C3A168B22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5717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80 249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B1B444-F916-F143-B658-DF212F76F5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823840-4D99-499E-D2EE-A206959D9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7C8238-EB2A-1F57-9304-31743C4EC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E6337F-7459-5F9C-E5C0-7BC1309854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93C3B1-A838-99CA-2DAE-38140548B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30433F-4D2D-E581-AC40-3016EC432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7417C1-F70A-03EA-4E22-9B5FCF717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CB31EE-15C9-857D-91D0-50ADBF3A5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7FE547-E5E6-501B-81AB-DB198515E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2025-04-09T11:48:04Z</dcterms:modified>
</cp:coreProperties>
</file>