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Aremark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8373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34E9CE-B8F9-E05A-88B5-D6627C2C7F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25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29621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349DA5B-C1A4-455A-7961-48A1AB67B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01B6A2C-1CDC-CACC-584D-6BFD3C503E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9235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F63ADF2-A72F-3086-4F99-11B7D839CB0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9616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67847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1F038B-AF23-4BF9-5F4C-14FB21FCAC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890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3E9E16-1154-6A2F-1F18-C2BE20241E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F1373B-94B5-0B8E-49D6-E5C1D61A5C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E8C9DD-BA58-D399-6DCB-70F073501B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684ACB9-9B82-0F09-C54F-323DDF79A3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DA7A50-9DA2-7C21-EC7C-4AAB780133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7E2C8C-8744-E82A-3DBD-D501BBA0E0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DFC8F8-D2FA-804E-7DC8-3585DD25A7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E19528-366B-1FEF-08F3-5251FCA39F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38DAEB-194D-BCAB-9D67-79609B813C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2025-04-10T14:05:19Z</dcterms:modified>
</cp:coreProperties>
</file>