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Rakkestad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8677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D01AC5-82A9-F458-6EA7-47A1910B93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5595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5599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6A10C4E-CE20-EB81-E284-7934594AF6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A325C7-1B11-C10A-6731-1EDE27F990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6620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5AC3BF0-53F1-8D3C-B03D-D432321E7F3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8023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1047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F02D96-C4C6-6B71-4E7A-7DE3C30EBB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1122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ED90C8-279B-F2F2-2C2F-3399967030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236A70-CA94-236F-1541-8330AAF486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4ED5E6-2232-88FC-8F25-B883F641E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799811-601A-B0BF-C77B-22AB8C8691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8959B9-F218-DE11-868D-EB23346E80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B0DCD6-C2A1-BEC3-CEFF-EFA0276C74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7F3097-81BD-D951-D026-2354DAC39E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7756A1-1DF4-55FF-72A3-5900B0057A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037E52-13AA-1AB3-52A5-4E006BF786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2025-04-10T14:04:52Z</dcterms:modified>
</cp:coreProperties>
</file>