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Indre Østfold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682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13 389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5EEB21-2C04-2B7B-7440-CB8BD1CC8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2917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3382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7D7CD9D-A5F8-458E-AEB4-B991F193C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CF87A7-7D88-0D6C-E583-0977C2390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2396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13 389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72C4BC5-DC38-7255-A069-712179C243C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4576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5276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11 943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02B029-D251-4B57-D44A-E2E3E0EA51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6451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12 122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1BB7E4-5AC4-A8C3-DB10-312B252150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9DA011-9751-9847-C2B4-2B7F5CD38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F99F16-F976-31B0-5939-A790956A98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99B296-E39A-B062-32E9-949ADB032E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C24A80-3394-B795-1557-7CB5DCFCA3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A7D041-D84E-557B-5C7A-5E63BC93D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0A343D-59CB-90CA-40A2-D8D21DA3C0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894DDA-5066-D4E7-644D-53E3CD81AA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221E2F-D8AC-4FBC-2FAC-60FF7AD09C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2025-04-10T14:04:38Z</dcterms:modified>
</cp:coreProperties>
</file>