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Skiptvet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1432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5390E0-E0C2-1A59-9207-72B663D87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8933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7331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662135C-B1CD-8282-D3C8-BD9FB991E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CD51D9-6F15-7F72-B60F-E82B70AC0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18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B217D3E-2162-D588-2DEA-34E683638C1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5975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9405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8DF32C-7831-4089-5941-BCBEFBF70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424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B558C2-F89B-661B-E0E3-305BB096B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F62022-422B-C9AE-8A3D-B1DE4CFFF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66B30A-0DF6-8E78-59BE-CA023E269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5ABC54-CEC9-A2D2-1E0A-295853C56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F51930-A9D5-2263-C317-55EB4CD7A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7569A9-7CF9-7BE2-5732-4D183AE37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2610F8-549F-ED0F-F0DC-C96209F25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AC8F36-FEE7-5AE5-396A-4E99161D5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671373-62C0-4966-1A5F-42A6300E0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2025-04-10T14:04:24Z</dcterms:modified>
</cp:coreProperties>
</file>