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Våler (Østfold)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0400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E984AA-68F9-E4FC-1990-4BF7FDB71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9962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419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69E731C-54EE-EBC7-4B08-ADA02D73A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28976E-0955-427C-E379-1818EED11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8162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9C1F117-02EE-2453-A104-1DD50D8413B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4885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8985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400D90-A6A7-DE8E-BB31-FD09B1ABE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5977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D9C0D8-CE98-CC0F-297C-615241267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7DB185-A462-49C5-47C3-9E85A2793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283165-4BD2-229D-B95F-A76DDC3ACC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29684F-4DAC-26FC-34C4-5212D6F39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F381D2-B0E5-5556-2846-2081AA957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2BB79E-3F01-F7F2-B65E-975CC831B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6FF7D0-D2B2-C3F5-D9F7-DEED3430B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FC7DD9-0E3B-7A81-1792-27E95FB553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24C564-ABFC-FDCF-2F5D-8BE7BF85A5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2025-04-10T14:04:10Z</dcterms:modified>
</cp:coreProperties>
</file>