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Råde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8632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E7C52C-4C59-2B1A-4BCC-9ED1AD244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6193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5321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12A8D37-E798-074E-469A-B4F6A4AAC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C60AA2-935C-BD2E-D179-343CD263E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757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446CB87-E9A4-6704-14D0-6F2AE98A4A3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4940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5810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50B7CB-5ABA-66AB-524B-FC908C16A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804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6AD7F9-F608-325A-3837-0668416A72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964328-B0F7-A5CB-FCE1-30E55A7D9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2FEDDD-621C-253B-8DDC-31D19FDB92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E13D387-AD91-5581-C141-7C6BB2461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4DDF67-793B-45B5-D3EE-7A0FD22075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A93C0B2-9952-0763-E311-68B43188F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9770BC-317A-F3BE-07D0-B8FD492128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B37381-DA2B-9058-0691-5497932B7C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BCC4F3-5B3A-7169-E27F-A7E40C86F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2025-04-10T14:03:57Z</dcterms:modified>
</cp:coreProperties>
</file>