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Hvaler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7957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80826C-BBEA-3084-3832-D8CB14C4D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3924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3598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97F8D43-11BB-2EA5-D021-E97B4F937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B64977-27AF-21E3-C772-9990A9C3E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439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E9ED45C-B987-418D-1443-F13855851AF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8216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7046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ABADF4-77E0-44A3-8A40-EFB0B71CE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9701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3 706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24094E-4676-6F3E-EC2C-4682DB2BF6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36F127-A6B4-5843-9D3A-B51AD0EF0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6F6927-C026-7100-A5B2-9266D69374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09BA82-E649-6A67-045F-C9FBE83BA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97DE0D-8559-6230-AF5B-4EC15B1D19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92F615-A3D4-33C4-D48D-946E6F475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D486BF-4A56-0B80-D303-FE1F75A5E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86E9CA-DB42-65AC-444C-DD02AD9CB2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315391-C5E7-2824-38ED-FD90F1320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2025-04-10T14:03:44Z</dcterms:modified>
</cp:coreProperties>
</file>