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Fredrikstad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1442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18 627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15 676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10 241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19 142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5E8CF1-0C8B-34FD-0AB4-E4FFA60A2C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61304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89459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3064253-18DB-EB1B-7C41-39E6209CA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B78E7F-A0B8-0B07-EE06-F93CF5F39D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8929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19 142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A89A253-5D2D-4E67-6EB1-945C4EA39C9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0084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93664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10 553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12AF3E-24CB-1CD2-5AF2-2303D719D2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3338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11 466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15031D-67D4-6351-F602-E80FAC52C4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376D2D-323A-53DA-3B19-65ADFC1FCB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D1FF81-78F3-1355-A1E2-7CB29AF986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D99353-251B-8C34-0EE0-A65316C38D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3566258-C86A-7770-4851-424BBFAE28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D77912-2852-AD4B-4F05-2289833AE1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F79382F-D339-ACE7-0705-660440BAD8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10ED78-4FFC-425E-469B-F9291421CF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D1D18D-A1FB-1FD0-5280-6595CEBB13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2025-04-10T14:03:32Z</dcterms:modified>
</cp:coreProperties>
</file>