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Sarpsborg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2352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10 194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32 478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028B00-288F-339B-2B0F-D13C7EFC5A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29499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90017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F844FA3-D549-D00B-7222-66C1017754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73DEF73-539C-EF24-B37A-8E0B7554F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7333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32 478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FF6455A-9ADE-3295-7DAE-3DFE958B8CE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8445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0622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13 084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17 571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DCCFC0-E3DF-8C3A-70EC-14E1515B8D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45729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24 784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540B98-B1D5-B1CE-3935-243B9BC98D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611FBB-1DE3-BC07-48C5-0CD776762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B423F6-ACA0-F249-5BC6-79A1A348EB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CA88565-A298-25AF-9242-ABB2EB0A86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1E538C-F857-586B-3D92-ACF9B921A8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A660C9-D16C-425A-EEE1-1A967D9C3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E6DC09-F715-2193-5BDF-7FB7616371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D3F3E1-D07B-D821-3989-112FD57ADF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4DA00A-557A-D5B9-2473-A24AF6F1D4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2025-04-10T14:03:20Z</dcterms:modified>
</cp:coreProperties>
</file>