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Moss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97972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22 198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13 394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4 812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24 928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5176171-226D-F5C9-28FA-6838AACFAC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5060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0657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2F6CB76-E2E0-3D60-2455-F87B8367DA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0BEB626-F915-E59D-5AD6-37852F8757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45408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24 928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C7EA230-21C8-8746-DC44-85D24171553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67261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63417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16 889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6C956AE-C862-F264-88AF-4E625BC867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296507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10 421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14 508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3AAA445-5CDB-0512-839E-D193C489CD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334E0F-AFB2-5A8D-D26B-537B283FCE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5B82DA2-8FAB-278C-2795-2658B0F4D4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610CE00-6124-A5F8-EDF8-9899E2C3A3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307D2E4-4D40-D9E5-DD4A-EF198C8FFC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098F889-E0D2-6376-E3AA-4C9309B2C9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A549497-6851-6E70-C215-37FCBE361B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B0E0D9-D801-CF83-B4D7-8B11FFAB28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86CA1F7-5406-69C5-2B33-65956E2C79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2025-04-10T14:03:08Z</dcterms:modified>
</cp:coreProperties>
</file>