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Halden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0890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16 954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21 367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56A452-5677-6218-A711-FC62770B3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3615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3761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1BACC1E-93D4-55ED-B6BD-8949F174B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F9B2A3-724B-5C4D-3F23-005B0BA55E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3990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21 367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2043926-4816-62C8-1B9C-67C8EFEC1DC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7635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3232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8 528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695510-34D1-2DDA-19DC-B52C35D8AC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5345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13 002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024AAE-8225-0833-F718-A6C04F9884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2436DE-A952-9EC8-9FA6-0A6116F07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9ECD64-5FE6-EC37-55A5-13CB7DC28A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8EDBBB-7F22-59ED-904C-1029FACDB5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547C1F-55EA-75FC-7436-1DD07A952E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41DD3C-2E8A-4858-CB0A-8B09134F9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0AF2BB-079A-2DE1-88C5-ADAECFED40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464F7C-24E1-5CB6-49FB-034FD704CD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962E2A-1D5F-248F-1B5B-330614ED5E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2025-04-10T14:02:57Z</dcterms:modified>
</cp:coreProperties>
</file>