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Oslo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60602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40 428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43 656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B0B12A-B629-6733-4FCA-CFF51204D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0650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47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EAD7FF5-B4AA-273D-C7F1-A318E01DC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63458E8-5899-0978-AB3F-EB10FCC0A7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4025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47 863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902EEDF-42C1-C775-F39C-4D2E4A0ADA3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5653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47 863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3531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26 880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DD7750-F9BA-67EA-E7F1-F9A2093A6D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6916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36 010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3AC7BD-B627-0716-E76C-023716EA98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246F7B-E9A8-232D-40E8-F34E251F1A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74865E-6E5A-B841-309F-F919000D71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DCD19D-856A-BC2D-A609-AEBAAC66D8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45D7CA-98DA-DE2D-AE36-195A9B06A4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86AE3C-FE66-51B6-2E3E-35E5562AD2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8DE156-9708-11E2-607F-F7D8AB8C1B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9CDF63-F94B-3628-26BE-6855C052CB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1E026F-BF83-92A3-19BE-A5466A9D1F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2025-04-09T11:47:54Z</dcterms:modified>
</cp:coreProperties>
</file>