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Nordland - Nordlánnda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8577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49 328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166 986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37A307-4FCA-BB0D-F181-3B5F1FEA0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1412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696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25C9B74-D817-E677-33F2-F766479EE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03FB32-B71B-0AB8-FE09-AC438EFF6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2706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220 987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94890DB-DEB4-83D2-8CF3-5C28817428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2395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178 671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178 504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177 170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213 131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1981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175 622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211697-BD16-5E78-467A-14694E065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3483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56 127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150 094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C02E9D-EADF-FC50-335C-19F2A6F5C4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70054B-C5A1-2EE6-0488-B9429EE72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761A02-40DD-524A-77F8-E239844B41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04E323-61CE-625A-CD21-32061C517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A3B447-8534-AA94-A43E-AF3654139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FE9B84-5FBE-FCC9-6BA6-D4C5D1AAE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A9A54F-778F-0C53-9428-3F2715DB92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09C8BB-BB74-BBD2-4168-ADC4939F0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68F521-8515-D277-C7B0-6147A45A96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2025-04-09T11:47:45Z</dcterms:modified>
</cp:coreProperties>
</file>