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59" d="100"/>
          <a:sy n="159" d="100"/>
        </p:scale>
        <p:origin x="175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4/10/2025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4/10/2025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Hábmer - Hamarøy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0463190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1 519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4 750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338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305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2 078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5 055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9D88E59-1AD5-A963-4787-8F888871D80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5231177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6932460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63B566C9-108D-C4BC-C8A9-5DEB515E1D1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DE5F347A-E5C5-B1D8-FD5A-12A449A8291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7616340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5 055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31.12.2024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40697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B05350F1-82C3-0785-7025-1E3A0591881C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0271661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4 060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4 060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4 060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5 055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8319398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846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250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3 959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7BE9D69-1CD9-4134-CFA5-28EB1432095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509105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0932367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1 295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3 664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3D7D495-E8D1-8513-D212-9BB8791C126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099402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BD600E7-24C7-A24F-32EA-932815054AC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405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0A4D3CA4-9002-26DB-A68E-47D9543BC62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041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7F7313D-932E-5C33-2ADE-3BEFCEF48AD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5453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8CC560FE-0398-9E23-8640-618919D8D39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0"/>
            <a:ext cx="37047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7B1E379-23B8-FF7E-8591-1A25DA98B75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CAB6DAF-E1A3-E5FF-9F8E-45ED3260F33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1A7E0D1-5D12-0025-A734-D30514A66A1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0004200-BA92-50D3-B8DF-51A8F8E7512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1679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766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571</cp:revision>
  <cp:lastPrinted>2017-07-27T06:02:26Z</cp:lastPrinted>
  <dcterms:created xsi:type="dcterms:W3CDTF">2012-04-19T09:19:28Z</dcterms:created>
  <dcterms:modified xsi:type="dcterms:W3CDTF">2025-04-10T14:02:46Z</dcterms:modified>
</cp:coreProperties>
</file>