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Moskenes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760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7B4F7C-063C-EB44-8AFB-335D96DA4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34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669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22EB696-56F2-0B0A-ED3A-5D7D9B5AB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F8DC89-1E9E-4857-0AD9-E73C0AD54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7477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CA921C6-52A7-DD6F-740D-4A17BD30C49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6940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4253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E50CCC-9327-1AED-7FCA-3391C6FDD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975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1E68A8-B319-68E6-EC7B-89213E963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EA1CA6-B2C9-0E77-7442-21E567AAAE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CC48A9-C365-382B-DB9B-45F5BD10A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F545C8-8B46-FB86-541C-726373FD0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CF783F-3F89-4AE8-93DF-3134C76820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B49124-D3B0-030C-A756-9864F7507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7471F0-7747-2D73-60F9-612134023D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A3A3D4-66B8-02C1-A19F-8CAE7E444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E5E95B-E754-A73D-24C1-1C3C2A91EC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2025-04-10T14:02:35Z</dcterms:modified>
</cp:coreProperties>
</file>