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Andøy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639986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C73D941-6E5F-A6F7-9ADD-1D77425753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739163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213586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52A06D7D-0858-98F8-6C4B-37BD8DDFFB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D527DBF-7A3B-2D53-FB47-D07E0553B0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834764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A07E8F05-2605-FFE8-F47B-7C50FA1B82E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539328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2 972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2 972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2 972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2 972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645837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2 972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5E5602E-3611-DD76-2FA8-3E5FE51E5F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665598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C760666-C64E-9E0D-2654-3445C2B9C5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1"/>
            <a:ext cx="510059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F8FAEA3-3A10-D9CA-AC8A-17D4E76F3E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4621D7F-65F4-8150-FD6C-9265CCAB18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01A879E-5F90-5288-7B5A-9EC1C2BC57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8223B93-A3D8-DF35-4790-432E3A5D9F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75F4C65-B211-33DC-2E44-85AA3ABDEB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3F1D754-35D5-CC5A-CB04-52FC530DAA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1D290E9-D0EF-3D69-CD13-277F255C38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CCB4EAA-EA39-B202-A949-5FABF35558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2025-04-10T14:02:21Z</dcterms:modified>
</cp:coreProperties>
</file>