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282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604706-E87C-33CD-9F75-C487934FE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6075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3440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816047E-83F8-7BE5-F564-DBD8CAC1E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E0D7DC-0CDD-A577-1D3F-E7676C776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3493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9BD5E6F-E2EC-CCC5-450B-972EE125F24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5103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5242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748185-E7B3-1A2F-734F-45C361138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537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8A1D54-697A-1055-78A4-1F69A2E02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35142B-34A0-4B3A-B2F3-D786BEF16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DAB23B-0C8A-D26E-9D80-BFB2FD9CB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D023A7-DFE3-B36C-E5B5-A4DC16B1F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6C4A16-D7CC-CE9C-D00D-98262DBFC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67C105-6A3B-2658-405C-2EC53451F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6E1BD8-81FF-CB93-4E94-D72FF2878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964B80-4C5B-EE1A-DD6F-0249636A9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AB7142-FDD0-E936-DC11-65593D1B2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2025-04-10T14:02:02Z</dcterms:modified>
</cp:coreProperties>
</file>