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5701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C89706-5391-7FD4-C762-9E0BEA303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2347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6178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8F8040C-783C-7229-6BD2-FDB1B9A19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19A024-AEC3-FCFB-21A6-AF1A1A844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1630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43A7B38-60F1-46E8-6B21-6C5A04102AB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9600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6963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2AAC1B-9C68-43EE-4D33-8B2FE5854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0246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FE8B35-9DEE-E938-7058-B652DF46F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5594E5-A8E6-9BB2-B39E-780367A2E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D0B0E2-ED6C-E3B3-7038-D4E35A6EE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CF6606-2379-B153-EC49-91608F92B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1D70C6-109C-ABE6-1CB9-FD115B587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A24375-FD71-1F8D-39CE-C9875E009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DA09FB-1BD5-A91F-85D4-1CA0779EB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77FDA1-0966-8167-6A77-96C735346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152CA4-8D12-6258-79E7-8968211BC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2025-04-10T14:01:53Z</dcterms:modified>
</cp:coreProperties>
</file>