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Vågan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086437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6 063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12 287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20 043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6 793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25 537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5618028-62CB-9F08-B614-006ACB1863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311744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189658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A92A6E41-BA9B-A0F5-8E60-E9CE4D38DA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1FB3497-481D-9999-FCE7-32C724AD6D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516470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32 330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0FF8D399-285C-E0E2-77E2-15253CAADA56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092752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32 237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32 237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32 237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32 332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343050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31 886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001C6A0-FB6B-6DA1-A66E-6AD1103BF6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250773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5 130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26 889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E7B969D-89BF-E052-AAC8-5B56F109965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099402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B7B1483-F6D3-FC5D-ED5F-A21140DA0F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3EE15DE-51AE-C23D-BD2E-8ABB2350F60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2EF0619-327E-2071-6692-357615DDA9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0FE3260-CC10-767E-A07E-A88487E8D6A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0C275D9-E55F-002B-CEA3-18A559EC46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E26A96E-B684-D68C-57B7-E55FE293721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03F46CE-CDBD-1999-D05B-B00FFC11C8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FA4B054-2711-7261-4106-FA357CA9F5E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765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2025-04-10T14:01:44Z</dcterms:modified>
</cp:coreProperties>
</file>