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4/10/2025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Vestvågøy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49848497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11 743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6 703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2 438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3 824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13 608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E14544-4E7B-3B11-13CB-218E8907DAF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1469909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3198100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016B9BA0-51D4-0575-D2E2-895D583CB2A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2567D7D-881F-202D-A31C-6806CD704D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47962614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14 181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4BBB17B-C26E-4CAD-F279-F78ABB45960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5275205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2 994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16 368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153947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13 000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74802BF-D87D-D5BF-6607-537E67103C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14215819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2 722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11 155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578C86F-FEA5-92EA-097C-06135CEF343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1"/>
            <a:ext cx="5100598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101DBEE-A4D7-FC42-A6E4-4EA4ECA70D9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8247A52-7E17-7C64-B25B-2C7B470A1D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883BDDD-C26E-E2E3-A677-D90E3EB58E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D6732B8-140F-6A2C-24D6-CBF4373F2BF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A416F30-B9DA-1D5C-9818-133F7839748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746C07-D8E2-D636-86DD-32CAE738464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9FC1064-493C-2962-7617-AE10DC6A316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8321FFE-9CB3-A886-2083-D6C63ECA42D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2025-04-10T13:32:24Z</dcterms:modified>
</cp:coreProperties>
</file>