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Flakstad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916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DC9642-4AE0-7E6B-6CE3-AA12F880F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963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2632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701140D-3FA9-BDE1-AF0A-97DC39861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3E15B1-2A54-F31F-770A-1FFEC7C72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2923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54343E5-DD78-E28D-2FA2-43F8A332355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141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1286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3F6EF8-0E35-BC95-B81A-15F30C9ED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6183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F6166C-F45D-6AEC-F87C-B204B10C0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4A19EC-7DCC-DEC1-AC06-67A2D3738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033A69-B3DE-75B1-0003-7DA6382F65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D207F6-BB18-9125-F063-239E27870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F3E1B6-99DF-70A0-6DA6-88AD94252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F72201-7B96-1104-89D9-1EFDB3633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4DB5D2-E9E0-968F-F2FF-216E07D003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E2A854-E983-472D-F6B1-D403C770C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A7906C-AB49-A371-9FA1-F13D4E4F2B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2025-04-10T13:32:14Z</dcterms:modified>
</cp:coreProperties>
</file>