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59" d="100"/>
          <a:sy n="159" d="100"/>
        </p:scale>
        <p:origin x="1752" y="14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4/10/2025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4/10/2025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Værøy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35947063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1 794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3 275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1 829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2 673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3 275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F8A6EE16-3354-8274-359A-A2D7DE163EB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81277402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01615342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872430D0-9413-97B0-A438-5DF50825300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718141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7FADA26A-BA29-6131-2928-9F4C275F6D2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98186860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12/2024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3 275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31.12.2024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40697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både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C251DC8B-DE97-CDDD-12D3-DF0EB9CE6ACC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04327260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2023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2 695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2 695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2 695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3 265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kommunesamslåing må vi begynne å med historikk på nytt i 2024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42808878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1 370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1 906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både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97953D3A-76A7-180E-14F8-BECAD7CBEC6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509105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6563513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1 794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1 481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ECA1C4EE-8D84-C2FF-FFFA-20BEBA08838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5099402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EEB589FF-0682-028C-AEAB-BDE9187F5B9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405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3983F00D-F2CC-7290-5B00-484150E2548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0"/>
            <a:ext cx="37041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D23C0612-FD9D-FF50-3ED7-27407012CB0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05453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F7875BCC-1FCD-AAB1-8748-7FE860D6DAE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0"/>
            <a:ext cx="3704706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A1FA9033-93CC-3C6E-AB32-5EE258EC52F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5284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161C237F-2FAC-3B7F-79E8-E4A0B6F5E29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425C4526-1FE9-F9BD-7A17-0355DED612E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18141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4B2FA3C2-ED98-0199-EF44-8F595C2ABB5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0"/>
            <a:ext cx="371679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766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571</cp:revision>
  <cp:lastPrinted>2017-07-27T06:02:26Z</cp:lastPrinted>
  <dcterms:created xsi:type="dcterms:W3CDTF">2012-04-19T09:19:28Z</dcterms:created>
  <dcterms:modified xsi:type="dcterms:W3CDTF">2025-04-10T13:32:02Z</dcterms:modified>
</cp:coreProperties>
</file>