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Evenes - Evenášši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71291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3E56460-65AC-374E-1A4A-1BE21D38E6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38778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61264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AFBC9F9-7421-07DE-40A3-EDA47A9CC6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E897BA4-B357-2A1C-8276-CCAF8E4584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5717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AC100EC-C825-E453-B169-E89E5A7076E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53846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4645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C7E807-94F8-4590-5367-598E7DE91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4108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D5943D-50CE-A39A-48D4-2E7779F6D7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60A4AAF-8756-24C3-8852-265FC204E7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E5B1AF6-2865-53AD-9C61-CA09A1A44B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C6E238C-6AAB-C6DB-E5CF-191A3C4A90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78EB6F5-9D76-DA7B-D311-AC8685420A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B6E3CD-91F8-4247-7DC8-38D229A8A0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06D72B-3379-ECA6-8367-2C1B476AC4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116DA7-3382-E3A8-5ABE-F24302E6EA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B44E3D-6989-C51E-EFF6-C87777B748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2025-04-10T13:31:49Z</dcterms:modified>
</cp:coreProperties>
</file>