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Steigen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21084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1B71236-C7D6-AEA9-4C3E-8430404C9C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21084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167906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1C7E1BA-6049-F352-0412-778A905202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8B0B2D1-791A-B2EF-A290-7067AB6DF3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74285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3443391-90DB-90B2-CB39-E6D81F2412D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021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3 729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3 729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0893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B69BB28-7133-D546-90B0-19C02C3FA8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00528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21BE3C4-6EC9-7C9C-B8FF-5F5E3DCEB9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C44B06E-91D3-74DE-22D2-1FAD8A21FB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647EB98-D1BD-6FB9-D96A-0C2584BCCE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F39A6FF-2AA1-F82C-FB27-28F1D87C24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ED7B3B0-1E3B-6BEF-53CB-EF55E8DBD0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DC5FA05-EA71-3D1F-7EC0-67BAEB2020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AB228E7-889B-A7ED-6DBE-0FB951688F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30B061F-CB67-5D25-64C1-BC8C98F0F9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ABB2F34-522E-8070-A54F-31834EC72E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2025-04-09T12:03:05Z</dcterms:modified>
</cp:coreProperties>
</file>