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Sørfold - Fuolldá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3351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9EA0FB-18AA-66B9-61CB-B69335BAB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2307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8214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EB60072-BF03-FDE0-E554-299F0457F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4D4F38-68A6-47BE-1078-7F3714EC1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4349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2B55447-776C-D623-313D-26C2D56C43C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4294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534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CD19A0-6EE8-D92A-2773-769C4A61A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0167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059BA8-EF72-78F2-B438-7BA75008A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0A2716-8C51-84BC-FFB1-1CD4136FB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FB5A3B-13FB-E193-F93E-31DE68D4E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D32E7B-308B-39FE-443F-B2A2C1E16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08F31D-5A51-891D-C1F0-12428C2705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B40A46-E460-110F-A162-618126FDF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06916B-30CF-28F3-03F7-BDCCC57186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CAB651-D3B2-D7C0-3B67-15A867593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F32E3B-F964-EE2E-1A1F-44D84E3A95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2025-04-09T12:02:52Z</dcterms:modified>
</cp:coreProperties>
</file>