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Fauske - Fuossko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20719214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4 494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2 032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1 388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1 228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882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00A9EEED-46B2-104F-B549-9F01780C7BC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2361027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6224637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9D9525FD-DE86-0548-7E36-8BC3D1925E1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F62B167-2AB2-C349-6703-E999651D569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873508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4 833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BC44F054-5597-456B-D5FC-AE3E5B7CDB47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26910957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4 813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4 833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9620039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1 977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304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2 552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07753C7-54D2-B062-77CA-CB8DBB84C9F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8193911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3 127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1 128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578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43C034EB-7097-C026-67BD-D47EF3D96775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520055D-B6DC-0C9E-4CC7-FD56B6FCDDD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3C4EA31-D377-1E02-0764-F3AD5E2CF289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111CEE0C-3BB0-B667-3A11-9525A0136D7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C30E2A3-53D2-38BB-7E4D-93026AA8A6D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9F0DA61-F5A9-54D0-B710-2B2BBE6A33C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21EC6332-A939-6AD2-8FD5-ED966F691A3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88DE5F1-F611-065D-ED15-6459DBF6262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C0F4BA52-A0A4-63BD-2742-83B1619EAF9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767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2025-04-09T12:02:39Z</dcterms:modified>
</cp:coreProperties>
</file>