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1277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AE57EF-8207-08E7-016D-3A0DBF216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0779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3427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B0CDB79-BAF6-BCC3-0133-1BE2A74B7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061DD1-A6D6-FFAD-9455-7933E6CD95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2655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A57C0E4-32F8-3C6E-E047-596122AADA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5184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4509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CAF7C8-004D-1786-3C45-54EF3568B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4263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EAE897-BA8E-FB9C-A24D-E71EDF2E2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DBEB6A-E596-6A26-A724-646419AE5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8AAE9F-8B7A-1632-9380-26565F750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F73499-E7FD-A325-3BFA-A1A06F494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8B77D5-2982-F9A5-EE88-7B3213AD19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854385-6681-04D1-8DA5-3AA67ADE5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C43E46-35DF-6777-A12B-0AAB28A6C0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022468-4B7F-38A3-DF84-4E1655354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AE862B-22DB-9204-B6C7-F23278334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2025-04-09T12:02:26Z</dcterms:modified>
</cp:coreProperties>
</file>